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D03F7-1A20-4555-BF36-37BF5FF16E1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38A0-7E29-4D55-936D-1B3641C666FB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8943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D03F7-1A20-4555-BF36-37BF5FF16E1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38A0-7E29-4D55-936D-1B3641C66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702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D03F7-1A20-4555-BF36-37BF5FF16E1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38A0-7E29-4D55-936D-1B3641C66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921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D03F7-1A20-4555-BF36-37BF5FF16E1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38A0-7E29-4D55-936D-1B3641C666F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5387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D03F7-1A20-4555-BF36-37BF5FF16E1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38A0-7E29-4D55-936D-1B3641C66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2400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D03F7-1A20-4555-BF36-37BF5FF16E1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38A0-7E29-4D55-936D-1B3641C666F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8788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D03F7-1A20-4555-BF36-37BF5FF16E1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38A0-7E29-4D55-936D-1B3641C66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805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D03F7-1A20-4555-BF36-37BF5FF16E1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38A0-7E29-4D55-936D-1B3641C66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6181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D03F7-1A20-4555-BF36-37BF5FF16E1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38A0-7E29-4D55-936D-1B3641C66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732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D03F7-1A20-4555-BF36-37BF5FF16E1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38A0-7E29-4D55-936D-1B3641C66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838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D03F7-1A20-4555-BF36-37BF5FF16E1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38A0-7E29-4D55-936D-1B3641C66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675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D03F7-1A20-4555-BF36-37BF5FF16E1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38A0-7E29-4D55-936D-1B3641C66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3032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D03F7-1A20-4555-BF36-37BF5FF16E1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38A0-7E29-4D55-936D-1B3641C66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798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D03F7-1A20-4555-BF36-37BF5FF16E1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38A0-7E29-4D55-936D-1B3641C66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746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D03F7-1A20-4555-BF36-37BF5FF16E1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38A0-7E29-4D55-936D-1B3641C66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523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D03F7-1A20-4555-BF36-37BF5FF16E1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38A0-7E29-4D55-936D-1B3641C66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910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D03F7-1A20-4555-BF36-37BF5FF16E1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38A0-7E29-4D55-936D-1B3641C66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812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7BD03F7-1A20-4555-BF36-37BF5FF16E12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62138A0-7E29-4D55-936D-1B3641C66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5267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EDCC7F-2350-48F2-8DE3-C22B9917E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504" y="513292"/>
            <a:ext cx="10782300" cy="3352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рофессиональная деятельность</a:t>
            </a:r>
            <a:br>
              <a:rPr lang="ru-RU" sz="4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педагога-психолога </a:t>
            </a:r>
            <a:br>
              <a:rPr lang="ru-RU" sz="4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0" i="0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психолого-педагогическом сопровождении семей ветеранов и участников СВО</a:t>
            </a:r>
            <a:endParaRPr lang="ru-RU" sz="4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012F88C-F9E8-446D-8F53-C96DF84BA0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48662" y="4698788"/>
            <a:ext cx="9228201" cy="1645920"/>
          </a:xfrm>
        </p:spPr>
        <p:txBody>
          <a:bodyPr>
            <a:normAutofit/>
          </a:bodyPr>
          <a:lstStyle/>
          <a:p>
            <a:pPr algn="r"/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 </a:t>
            </a:r>
          </a:p>
          <a:p>
            <a:pPr algn="r"/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Щербинина М.В.</a:t>
            </a:r>
          </a:p>
        </p:txBody>
      </p:sp>
    </p:spTree>
    <p:extLst>
      <p:ext uri="{BB962C8B-B14F-4D97-AF65-F5344CB8AC3E}">
        <p14:creationId xmlns:p14="http://schemas.microsoft.com/office/powerpoint/2010/main" val="4174829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3661F933-D2E6-4EC0-BCB3-588810EAD467}"/>
              </a:ext>
            </a:extLst>
          </p:cNvPr>
          <p:cNvPicPr>
            <a:picLocks noGrp="1"/>
          </p:cNvPicPr>
          <p:nvPr>
            <p:ph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76" t="20551" r="35264" b="9033"/>
          <a:stretch/>
        </p:blipFill>
        <p:spPr bwMode="auto">
          <a:xfrm>
            <a:off x="3448051" y="466725"/>
            <a:ext cx="4600574" cy="59436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007721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743BBB-DF09-4C06-A1F4-33E8917B9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387" y="563034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F1115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2800" b="1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какими семьями мы работаем: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AF807B-0556-47B5-8DD8-9B4E873BA8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637" y="2487084"/>
            <a:ext cx="8534400" cy="3615267"/>
          </a:xfrm>
        </p:spPr>
        <p:txBody>
          <a:bodyPr>
            <a:normAutofit lnSpcReduction="10000"/>
          </a:bodyPr>
          <a:lstStyle/>
          <a:p>
            <a:pPr marL="342900" lvl="0" indent="-342900">
              <a:spcBef>
                <a:spcPts val="50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Семьи, где родитель-участник СВО вернулся</a:t>
            </a:r>
            <a:r>
              <a:rPr lang="ru-RU" sz="280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и проходит сложный процесс адаптации и реабилитации, в том числе с травмами и ранениями.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Семьи, где родитель все еще в зоне боевых действий.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b="1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Семьи, получившие тяжелую психологическую травму</a:t>
            </a:r>
            <a:r>
              <a:rPr lang="ru-RU" sz="280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в результате утраты или серьезного ранения близкого человека.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8456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3E53DF-5299-4D2A-8439-72305849E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387" y="685800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Ключевые векторы нашей профессиональной деятельности.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EEA0B9-2523-44D4-8303-DFCE94EA1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1387" y="2556933"/>
            <a:ext cx="9621838" cy="3958167"/>
          </a:xfrm>
        </p:spPr>
        <p:txBody>
          <a:bodyPr/>
          <a:lstStyle/>
          <a:p>
            <a:r>
              <a:rPr lang="ru-RU" sz="1800" b="1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Вектор 1: Работа с детьми.</a:t>
            </a:r>
          </a:p>
          <a:p>
            <a:r>
              <a:rPr lang="ru-RU" sz="1800" b="1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Вектор 2: Работа с родителями (супругами, матерями).</a:t>
            </a:r>
          </a:p>
          <a:p>
            <a:r>
              <a:rPr lang="ru-RU" sz="1800" b="1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Вектор 3: Работа с семьей как с системой.</a:t>
            </a:r>
          </a:p>
          <a:p>
            <a:r>
              <a:rPr lang="ru-RU" sz="1800" b="1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Вектор 4: Работа с педагогическим коллективом.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4833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A79A07-AF20-4A7F-808C-93524E10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867832"/>
            <a:ext cx="10145713" cy="1507067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Наши главные профессиональные принципы в этой работе.</a:t>
            </a:r>
            <a:b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AC1556-7E24-4523-BB77-4D7161BCB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4" y="2562225"/>
            <a:ext cx="10277475" cy="3615267"/>
          </a:xfrm>
        </p:spPr>
        <p:txBody>
          <a:bodyPr/>
          <a:lstStyle/>
          <a:p>
            <a:r>
              <a:rPr lang="ru-RU" sz="2800" b="1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Конфиденциальность и такт</a:t>
            </a:r>
            <a:r>
              <a:rPr lang="ru-RU" sz="2800" b="1" dirty="0">
                <a:solidFill>
                  <a:srgbClr val="0F1115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800" dirty="0">
              <a:solidFill>
                <a:srgbClr val="0F1115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Безоценочность и принятие;</a:t>
            </a:r>
          </a:p>
          <a:p>
            <a:r>
              <a:rPr lang="ru-RU" sz="2800" b="1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Профессиональные границы;</a:t>
            </a:r>
            <a:r>
              <a:rPr lang="ru-RU" sz="280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800" b="1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Межведомственное взаимодействие.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6629907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TM02900771[[fn=Сектор]]</Template>
  <TotalTime>153</TotalTime>
  <Words>139</Words>
  <Application>Microsoft Office PowerPoint</Application>
  <PresentationFormat>Широкоэкранный</PresentationFormat>
  <Paragraphs>19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Century Gothic</vt:lpstr>
      <vt:lpstr>Symbol</vt:lpstr>
      <vt:lpstr>Times New Roman</vt:lpstr>
      <vt:lpstr>Wingdings 3</vt:lpstr>
      <vt:lpstr>Сектор</vt:lpstr>
      <vt:lpstr>Профессиональная деятельность  педагога-психолога  в психолого-педагогическом сопровождении семей ветеранов и участников СВО</vt:lpstr>
      <vt:lpstr>Презентация PowerPoint</vt:lpstr>
      <vt:lpstr>С какими семьями мы работаем:</vt:lpstr>
      <vt:lpstr>Ключевые векторы нашей профессиональной деятельности.</vt:lpstr>
      <vt:lpstr>Наши главные профессиональные принципы в этой работе.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профессиональная деятельность педагога-психолога в психолого-педагогическом сопровождении семей ветеранов и участников СВО</dc:title>
  <dc:creator>marina shcherbinina</dc:creator>
  <cp:lastModifiedBy>marina shcherbinina</cp:lastModifiedBy>
  <cp:revision>7</cp:revision>
  <dcterms:created xsi:type="dcterms:W3CDTF">2025-10-09T06:23:29Z</dcterms:created>
  <dcterms:modified xsi:type="dcterms:W3CDTF">2025-10-14T03:36:43Z</dcterms:modified>
</cp:coreProperties>
</file>